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44"/>
  </p:notesMasterIdLst>
  <p:sldIdLst>
    <p:sldId id="298" r:id="rId2"/>
    <p:sldId id="348" r:id="rId3"/>
    <p:sldId id="328" r:id="rId4"/>
    <p:sldId id="349" r:id="rId5"/>
    <p:sldId id="270" r:id="rId6"/>
    <p:sldId id="315" r:id="rId7"/>
    <p:sldId id="261" r:id="rId8"/>
    <p:sldId id="317" r:id="rId9"/>
    <p:sldId id="331" r:id="rId10"/>
    <p:sldId id="332" r:id="rId11"/>
    <p:sldId id="350" r:id="rId12"/>
    <p:sldId id="267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53" r:id="rId23"/>
    <p:sldId id="354" r:id="rId24"/>
    <p:sldId id="343" r:id="rId25"/>
    <p:sldId id="257" r:id="rId26"/>
    <p:sldId id="258" r:id="rId27"/>
    <p:sldId id="299" r:id="rId28"/>
    <p:sldId id="291" r:id="rId29"/>
    <p:sldId id="307" r:id="rId30"/>
    <p:sldId id="316" r:id="rId31"/>
    <p:sldId id="303" r:id="rId32"/>
    <p:sldId id="304" r:id="rId33"/>
    <p:sldId id="297" r:id="rId34"/>
    <p:sldId id="320" r:id="rId35"/>
    <p:sldId id="344" r:id="rId36"/>
    <p:sldId id="345" r:id="rId37"/>
    <p:sldId id="346" r:id="rId38"/>
    <p:sldId id="347" r:id="rId39"/>
    <p:sldId id="351" r:id="rId40"/>
    <p:sldId id="352" r:id="rId41"/>
    <p:sldId id="355" r:id="rId42"/>
    <p:sldId id="35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6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Categorical data </a:t>
          </a:r>
          <a:r>
            <a:rPr lang="en-US" sz="16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Ordinal data </a:t>
          </a:r>
          <a:r>
            <a:rPr lang="en-US" sz="16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Quantitative data </a:t>
          </a:r>
          <a:r>
            <a:rPr lang="en-US" sz="16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Relational data </a:t>
          </a:r>
          <a:r>
            <a:rPr lang="en-US" sz="16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Spatial data</a:t>
          </a:r>
          <a:r>
            <a:rPr lang="en-US" sz="16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Intro to Data Visualization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Intro: Caleb</a:t>
            </a:r>
          </a:p>
          <a:p>
            <a:pPr lvl="1"/>
            <a:r>
              <a:rPr lang="en-US" dirty="0"/>
              <a:t>Office Hours after class MW in Wyman CCB </a:t>
            </a:r>
          </a:p>
          <a:p>
            <a:pPr lvl="2"/>
            <a:r>
              <a:rPr lang="en-US" dirty="0"/>
              <a:t>walk with Caleb/Prof. Fan after class</a:t>
            </a:r>
          </a:p>
          <a:p>
            <a:pPr lvl="2"/>
            <a:r>
              <a:rPr lang="en-US" dirty="0"/>
              <a:t>Reach out to schedule alternative times (in person or via Zoom)</a:t>
            </a:r>
          </a:p>
          <a:p>
            <a:pPr lvl="1"/>
            <a:r>
              <a:rPr lang="en-US" dirty="0"/>
              <a:t>Bio-break at ~9am before hands-on coding component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HW0 was due yesterday but if you haven’t done it, please turn it in late</a:t>
            </a:r>
          </a:p>
          <a:p>
            <a:pPr lvl="2"/>
            <a:r>
              <a:rPr lang="en-US" dirty="0"/>
              <a:t>In general, late (</a:t>
            </a:r>
            <a:r>
              <a:rPr lang="en-US" dirty="0" err="1"/>
              <a:t>Github</a:t>
            </a:r>
            <a:r>
              <a:rPr lang="en-US" dirty="0"/>
              <a:t> pull timestamp), will result in 15% deduction per 24h it’s late</a:t>
            </a:r>
          </a:p>
          <a:p>
            <a:pPr lvl="2"/>
            <a:r>
              <a:rPr lang="en-US" dirty="0"/>
              <a:t>Again, you can turn it in earlier</a:t>
            </a:r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Begin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E53-CE4C-9F41-90E1-B3E7DF2C2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data visualization an art or a science?</a:t>
            </a:r>
          </a:p>
        </p:txBody>
      </p:sp>
      <p:pic>
        <p:nvPicPr>
          <p:cNvPr id="1026" name="Picture 2" descr="Mia became famous for asking &amp;#39;Why not both?&amp;#39; in an Old El Paso ad. It  upended her life.">
            <a:extLst>
              <a:ext uri="{FF2B5EF4-FFF2-40B4-BE49-F238E27FC236}">
                <a16:creationId xmlns:a16="http://schemas.microsoft.com/office/drawing/2014/main" id="{C75CBA14-48A4-F046-A6EF-881C8FE0A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2096294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3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Content Placeholder 7" descr="Shape&#10;&#10;Description automatically generated with low confidence">
            <a:extLst>
              <a:ext uri="{FF2B5EF4-FFF2-40B4-BE49-F238E27FC236}">
                <a16:creationId xmlns:a16="http://schemas.microsoft.com/office/drawing/2014/main" id="{8EFFE180-D4C3-C23D-F181-27D8FFBD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42"/>
          <a:stretch/>
        </p:blipFill>
        <p:spPr>
          <a:xfrm>
            <a:off x="2578099" y="2836672"/>
            <a:ext cx="7572785" cy="2007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AAD45-E978-6DC1-4E1F-4E9F0D0E410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181949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FC2DB9-5FB4-6111-8E07-0D4C386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46" y="2189319"/>
            <a:ext cx="8676707" cy="376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BB606D-DEE8-4A9B-97C4-A865DE1D1625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2562105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3D951A-4DD2-F867-915A-6E41285B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15" y="3005013"/>
            <a:ext cx="8584170" cy="14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</p:spTree>
    <p:extLst>
      <p:ext uri="{BB962C8B-B14F-4D97-AF65-F5344CB8AC3E}">
        <p14:creationId xmlns:p14="http://schemas.microsoft.com/office/powerpoint/2010/main" val="48444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6FC-2540-2A43-8C8F-FD2EB471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F886E-646C-5218-34A3-14BD324F3493}"/>
              </a:ext>
            </a:extLst>
          </p:cNvPr>
          <p:cNvSpPr txBox="1"/>
          <p:nvPr/>
        </p:nvSpPr>
        <p:spPr>
          <a:xfrm>
            <a:off x="7261661" y="6308209"/>
            <a:ext cx="456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Martin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Krzywinski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Nature Methods 2013)</a:t>
            </a:r>
          </a:p>
        </p:txBody>
      </p:sp>
      <p:pic>
        <p:nvPicPr>
          <p:cNvPr id="6" name="Picture 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67BBC092-0C31-06AC-63D0-D8C7B4A3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85" y="3127892"/>
            <a:ext cx="8018630" cy="15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0809"/>
              </p:ext>
            </p:extLst>
          </p:nvPr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3924F1-A357-A4B2-FB30-590ABBA5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51473" y="2720576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C0572B-1E75-67E8-ACEF-B14F599F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7459691" y="166395"/>
            <a:ext cx="4562439" cy="2424584"/>
          </a:xfrm>
        </p:spPr>
      </p:pic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48241"/>
              </p:ext>
            </p:extLst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7064</TotalTime>
  <Words>1249</Words>
  <Application>Microsoft Macintosh PowerPoint</Application>
  <PresentationFormat>Widescreen</PresentationFormat>
  <Paragraphs>219</Paragraphs>
  <Slides>42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docs-Roboto</vt:lpstr>
      <vt:lpstr>Helvetica</vt:lpstr>
      <vt:lpstr>Helvetica Neue</vt:lpstr>
      <vt:lpstr>Office Theme 2013 - 2022</vt:lpstr>
      <vt:lpstr>EN.580.428  Genomic Data Visualization Lesson 1  Intro to Data Visualization Theory</vt:lpstr>
      <vt:lpstr>Announcements</vt:lpstr>
      <vt:lpstr>Lesson learning objectives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  <vt:lpstr>Is data visualization an art or a science?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Which data visualization  do you prefer? Why?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20</cp:revision>
  <dcterms:created xsi:type="dcterms:W3CDTF">2021-08-06T15:19:09Z</dcterms:created>
  <dcterms:modified xsi:type="dcterms:W3CDTF">2025-01-24T01:53:35Z</dcterms:modified>
</cp:coreProperties>
</file>